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ress Start 2P" charset="1" panose="00000500000000000000"/>
      <p:regular r:id="rId15"/>
    </p:embeddedFont>
    <p:embeddedFont>
      <p:font typeface="Canva Sans Bold" charset="1" panose="020B08030305010401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HCs0AaUwU.mp4" Type="http://schemas.openxmlformats.org/officeDocument/2006/relationships/video"/><Relationship Id="rId4" Target="../media/VAHCs0AaUwU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2" Target="../media/image2.png" Type="http://schemas.openxmlformats.org/officeDocument/2006/relationships/image"/><Relationship Id="rId3" Target="../media/image35.jpeg" Type="http://schemas.openxmlformats.org/officeDocument/2006/relationships/image"/><Relationship Id="rId4" Target="../media/image36.jpe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673407"/>
          </a:xfrm>
          <a:custGeom>
            <a:avLst/>
            <a:gdLst/>
            <a:ahLst/>
            <a:cxnLst/>
            <a:rect r="r" b="b" t="t" l="l"/>
            <a:pathLst>
              <a:path h="12673407" w="18288000">
                <a:moveTo>
                  <a:pt x="0" y="0"/>
                </a:moveTo>
                <a:lnTo>
                  <a:pt x="18288000" y="0"/>
                </a:lnTo>
                <a:lnTo>
                  <a:pt x="18288000" y="12673407"/>
                </a:lnTo>
                <a:lnTo>
                  <a:pt x="0" y="12673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5" r="0" b="-28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904" y="9658517"/>
            <a:ext cx="18082078" cy="628483"/>
          </a:xfrm>
          <a:custGeom>
            <a:avLst/>
            <a:gdLst/>
            <a:ahLst/>
            <a:cxnLst/>
            <a:rect r="r" b="b" t="t" l="l"/>
            <a:pathLst>
              <a:path h="628483" w="18082078">
                <a:moveTo>
                  <a:pt x="0" y="0"/>
                </a:moveTo>
                <a:lnTo>
                  <a:pt x="18082078" y="0"/>
                </a:lnTo>
                <a:lnTo>
                  <a:pt x="18082078" y="628483"/>
                </a:lnTo>
                <a:lnTo>
                  <a:pt x="0" y="628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9" t="0" r="-6003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0904" y="671464"/>
            <a:ext cx="18082078" cy="2939318"/>
            <a:chOff x="0" y="0"/>
            <a:chExt cx="2801387" cy="4553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01387" cy="455377"/>
            </a:xfrm>
            <a:custGeom>
              <a:avLst/>
              <a:gdLst/>
              <a:ahLst/>
              <a:cxnLst/>
              <a:rect r="r" b="b" t="t" l="l"/>
              <a:pathLst>
                <a:path h="455377" w="2801387">
                  <a:moveTo>
                    <a:pt x="0" y="0"/>
                  </a:moveTo>
                  <a:lnTo>
                    <a:pt x="2801387" y="0"/>
                  </a:lnTo>
                  <a:lnTo>
                    <a:pt x="2801387" y="455377"/>
                  </a:lnTo>
                  <a:lnTo>
                    <a:pt x="0" y="455377"/>
                  </a:lnTo>
                  <a:close/>
                </a:path>
              </a:pathLst>
            </a:custGeom>
            <a:solidFill>
              <a:srgbClr val="F0F0F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38935" y="1706997"/>
            <a:ext cx="18026016" cy="6873007"/>
          </a:xfrm>
          <a:custGeom>
            <a:avLst/>
            <a:gdLst/>
            <a:ahLst/>
            <a:cxnLst/>
            <a:rect r="r" b="b" t="t" l="l"/>
            <a:pathLst>
              <a:path h="6873007" w="18026016">
                <a:moveTo>
                  <a:pt x="0" y="0"/>
                </a:moveTo>
                <a:lnTo>
                  <a:pt x="18026016" y="0"/>
                </a:lnTo>
                <a:lnTo>
                  <a:pt x="18026016" y="6873006"/>
                </a:lnTo>
                <a:lnTo>
                  <a:pt x="0" y="6873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95" t="-16779" r="-12476" b="-11800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8935" y="8315124"/>
            <a:ext cx="18054047" cy="1343393"/>
            <a:chOff x="0" y="0"/>
            <a:chExt cx="2797044" cy="2081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97044" cy="208127"/>
            </a:xfrm>
            <a:custGeom>
              <a:avLst/>
              <a:gdLst/>
              <a:ahLst/>
              <a:cxnLst/>
              <a:rect r="r" b="b" t="t" l="l"/>
              <a:pathLst>
                <a:path h="208127" w="2797044">
                  <a:moveTo>
                    <a:pt x="0" y="0"/>
                  </a:moveTo>
                  <a:lnTo>
                    <a:pt x="2797044" y="0"/>
                  </a:lnTo>
                  <a:lnTo>
                    <a:pt x="2797044" y="208127"/>
                  </a:lnTo>
                  <a:lnTo>
                    <a:pt x="0" y="208127"/>
                  </a:lnTo>
                  <a:close/>
                </a:path>
              </a:pathLst>
            </a:custGeom>
            <a:solidFill>
              <a:srgbClr val="F0F0F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92244" y="8910620"/>
            <a:ext cx="15703512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HTTPS://LIAR.ARMANDEV.CO.UK/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2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58983"/>
            <a:ext cx="18288000" cy="939434"/>
            <a:chOff x="0" y="0"/>
            <a:chExt cx="2854277" cy="1466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4277" cy="146621"/>
            </a:xfrm>
            <a:custGeom>
              <a:avLst/>
              <a:gdLst/>
              <a:ahLst/>
              <a:cxnLst/>
              <a:rect r="r" b="b" t="t" l="l"/>
              <a:pathLst>
                <a:path h="146621" w="2854277">
                  <a:moveTo>
                    <a:pt x="0" y="0"/>
                  </a:moveTo>
                  <a:lnTo>
                    <a:pt x="2854277" y="0"/>
                  </a:lnTo>
                  <a:lnTo>
                    <a:pt x="2854277" y="146621"/>
                  </a:lnTo>
                  <a:lnTo>
                    <a:pt x="0" y="1466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854277" cy="203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695642"/>
            <a:ext cx="11200546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D72C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SERIES OF MINI PUZZLES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02600" y="4772321"/>
            <a:ext cx="4103945" cy="4920802"/>
            <a:chOff x="0" y="0"/>
            <a:chExt cx="5471927" cy="65610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71927" cy="5561999"/>
            </a:xfrm>
            <a:custGeom>
              <a:avLst/>
              <a:gdLst/>
              <a:ahLst/>
              <a:cxnLst/>
              <a:rect r="r" b="b" t="t" l="l"/>
              <a:pathLst>
                <a:path h="5561999" w="5471927">
                  <a:moveTo>
                    <a:pt x="0" y="0"/>
                  </a:moveTo>
                  <a:lnTo>
                    <a:pt x="5471927" y="0"/>
                  </a:lnTo>
                  <a:lnTo>
                    <a:pt x="5471927" y="5561999"/>
                  </a:lnTo>
                  <a:lnTo>
                    <a:pt x="0" y="5561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390" t="-13714" r="-10386" b="-1295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49127" y="5714238"/>
              <a:ext cx="4773672" cy="846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9"/>
                </a:lnSpc>
                <a:spcBef>
                  <a:spcPct val="0"/>
                </a:spcBef>
              </a:pPr>
              <a:r>
                <a:rPr lang="en-US" sz="1871">
                  <a:solidFill>
                    <a:srgbClr val="FFFFFF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CORPORATE YAP WORDLE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497045" y="1979391"/>
            <a:ext cx="4857050" cy="4852078"/>
            <a:chOff x="0" y="0"/>
            <a:chExt cx="6476067" cy="64694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476067" cy="5407625"/>
            </a:xfrm>
            <a:custGeom>
              <a:avLst/>
              <a:gdLst/>
              <a:ahLst/>
              <a:cxnLst/>
              <a:rect r="r" b="b" t="t" l="l"/>
              <a:pathLst>
                <a:path h="5407625" w="6476067">
                  <a:moveTo>
                    <a:pt x="0" y="0"/>
                  </a:moveTo>
                  <a:lnTo>
                    <a:pt x="6476067" y="0"/>
                  </a:lnTo>
                  <a:lnTo>
                    <a:pt x="6476067" y="5407625"/>
                  </a:lnTo>
                  <a:lnTo>
                    <a:pt x="0" y="5407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442" t="-20231" r="-17376" b="-13307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856935" y="5624527"/>
              <a:ext cx="4762197" cy="844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3"/>
                </a:lnSpc>
                <a:spcBef>
                  <a:spcPct val="0"/>
                </a:spcBef>
              </a:pPr>
              <a:r>
                <a:rPr lang="en-US" sz="1866">
                  <a:solidFill>
                    <a:srgbClr val="FFFFFF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JIRA TICKET TETRIS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44595" y="4772321"/>
            <a:ext cx="4272198" cy="4683504"/>
            <a:chOff x="0" y="0"/>
            <a:chExt cx="5696265" cy="62446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96265" cy="5627358"/>
            </a:xfrm>
            <a:custGeom>
              <a:avLst/>
              <a:gdLst/>
              <a:ahLst/>
              <a:cxnLst/>
              <a:rect r="r" b="b" t="t" l="l"/>
              <a:pathLst>
                <a:path h="5627358" w="5696265">
                  <a:moveTo>
                    <a:pt x="0" y="0"/>
                  </a:moveTo>
                  <a:lnTo>
                    <a:pt x="5696265" y="0"/>
                  </a:lnTo>
                  <a:lnTo>
                    <a:pt x="5696265" y="5627358"/>
                  </a:lnTo>
                  <a:lnTo>
                    <a:pt x="0" y="5627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6458" t="-29890" r="-23786" b="-17236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464929" y="5829693"/>
              <a:ext cx="4766407" cy="4149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6"/>
                </a:lnSpc>
                <a:spcBef>
                  <a:spcPct val="0"/>
                </a:spcBef>
              </a:pPr>
              <a:r>
                <a:rPr lang="en-US" sz="1868">
                  <a:solidFill>
                    <a:srgbClr val="FFFFFF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MARTY PONG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007293" y="1979391"/>
            <a:ext cx="3997270" cy="4267884"/>
            <a:chOff x="0" y="0"/>
            <a:chExt cx="5329693" cy="56905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329693" cy="5085585"/>
            </a:xfrm>
            <a:custGeom>
              <a:avLst/>
              <a:gdLst/>
              <a:ahLst/>
              <a:cxnLst/>
              <a:rect r="r" b="b" t="t" l="l"/>
              <a:pathLst>
                <a:path h="5085585" w="5329693">
                  <a:moveTo>
                    <a:pt x="0" y="0"/>
                  </a:moveTo>
                  <a:lnTo>
                    <a:pt x="5329693" y="0"/>
                  </a:lnTo>
                  <a:lnTo>
                    <a:pt x="5329693" y="5085585"/>
                  </a:lnTo>
                  <a:lnTo>
                    <a:pt x="0" y="5085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8087" t="-21410" r="-23425" b="-6317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76040" y="5274670"/>
              <a:ext cx="4777612" cy="415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2"/>
                </a:lnSpc>
                <a:spcBef>
                  <a:spcPct val="0"/>
                </a:spcBef>
              </a:pPr>
              <a:r>
                <a:rPr lang="en-US" sz="1872">
                  <a:solidFill>
                    <a:srgbClr val="FFFFFF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COWORKER PACMAN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673407"/>
          </a:xfrm>
          <a:custGeom>
            <a:avLst/>
            <a:gdLst/>
            <a:ahLst/>
            <a:cxnLst/>
            <a:rect r="r" b="b" t="t" l="l"/>
            <a:pathLst>
              <a:path h="12673407" w="18288000">
                <a:moveTo>
                  <a:pt x="0" y="0"/>
                </a:moveTo>
                <a:lnTo>
                  <a:pt x="18288000" y="0"/>
                </a:lnTo>
                <a:lnTo>
                  <a:pt x="18288000" y="12673407"/>
                </a:lnTo>
                <a:lnTo>
                  <a:pt x="0" y="12673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5" r="0" b="-28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658517"/>
            <a:ext cx="18288000" cy="628483"/>
          </a:xfrm>
          <a:custGeom>
            <a:avLst/>
            <a:gdLst/>
            <a:ahLst/>
            <a:cxnLst/>
            <a:rect r="r" b="b" t="t" l="l"/>
            <a:pathLst>
              <a:path h="628483" w="18288000">
                <a:moveTo>
                  <a:pt x="0" y="0"/>
                </a:moveTo>
                <a:lnTo>
                  <a:pt x="18288000" y="0"/>
                </a:lnTo>
                <a:lnTo>
                  <a:pt x="18288000" y="628483"/>
                </a:lnTo>
                <a:lnTo>
                  <a:pt x="0" y="628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7954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17300" y="3204901"/>
            <a:ext cx="6053399" cy="6053399"/>
          </a:xfrm>
          <a:custGeom>
            <a:avLst/>
            <a:gdLst/>
            <a:ahLst/>
            <a:cxnLst/>
            <a:rect r="r" b="b" t="t" l="l"/>
            <a:pathLst>
              <a:path h="6053399" w="6053399">
                <a:moveTo>
                  <a:pt x="0" y="0"/>
                </a:moveTo>
                <a:lnTo>
                  <a:pt x="6053400" y="0"/>
                </a:lnTo>
                <a:lnTo>
                  <a:pt x="6053400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91801" cy="10289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2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59652" y="366995"/>
            <a:ext cx="7169845" cy="4382270"/>
          </a:xfrm>
          <a:custGeom>
            <a:avLst/>
            <a:gdLst/>
            <a:ahLst/>
            <a:cxnLst/>
            <a:rect r="r" b="b" t="t" l="l"/>
            <a:pathLst>
              <a:path h="4382270" w="7169845">
                <a:moveTo>
                  <a:pt x="0" y="0"/>
                </a:moveTo>
                <a:lnTo>
                  <a:pt x="7169845" y="0"/>
                </a:lnTo>
                <a:lnTo>
                  <a:pt x="7169845" y="4382270"/>
                </a:lnTo>
                <a:lnTo>
                  <a:pt x="0" y="4382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30" t="-13520" r="-16294" b="-23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95626" y="1660354"/>
            <a:ext cx="2929193" cy="2765389"/>
          </a:xfrm>
          <a:custGeom>
            <a:avLst/>
            <a:gdLst/>
            <a:ahLst/>
            <a:cxnLst/>
            <a:rect r="r" b="b" t="t" l="l"/>
            <a:pathLst>
              <a:path h="2765389" w="2929193">
                <a:moveTo>
                  <a:pt x="0" y="0"/>
                </a:moveTo>
                <a:lnTo>
                  <a:pt x="2929193" y="0"/>
                </a:lnTo>
                <a:lnTo>
                  <a:pt x="2929193" y="2765389"/>
                </a:lnTo>
                <a:lnTo>
                  <a:pt x="0" y="2765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15" t="-3335" r="-1137" b="-490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0232" y="1886788"/>
            <a:ext cx="5906563" cy="2312521"/>
          </a:xfrm>
          <a:custGeom>
            <a:avLst/>
            <a:gdLst/>
            <a:ahLst/>
            <a:cxnLst/>
            <a:rect r="r" b="b" t="t" l="l"/>
            <a:pathLst>
              <a:path h="2312521" w="5906563">
                <a:moveTo>
                  <a:pt x="0" y="0"/>
                </a:moveTo>
                <a:lnTo>
                  <a:pt x="5906563" y="0"/>
                </a:lnTo>
                <a:lnTo>
                  <a:pt x="5906563" y="2312521"/>
                </a:lnTo>
                <a:lnTo>
                  <a:pt x="0" y="23125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35" t="-8446" r="-2707" b="-657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59652" y="4992415"/>
            <a:ext cx="7169845" cy="4927590"/>
          </a:xfrm>
          <a:custGeom>
            <a:avLst/>
            <a:gdLst/>
            <a:ahLst/>
            <a:cxnLst/>
            <a:rect r="r" b="b" t="t" l="l"/>
            <a:pathLst>
              <a:path h="4927590" w="7169845">
                <a:moveTo>
                  <a:pt x="0" y="0"/>
                </a:moveTo>
                <a:lnTo>
                  <a:pt x="7169845" y="0"/>
                </a:lnTo>
                <a:lnTo>
                  <a:pt x="7169845" y="4927590"/>
                </a:lnTo>
                <a:lnTo>
                  <a:pt x="0" y="49275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29" t="-7735" r="-17430" b="-1571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74924" y="6990522"/>
            <a:ext cx="2919530" cy="2755728"/>
          </a:xfrm>
          <a:custGeom>
            <a:avLst/>
            <a:gdLst/>
            <a:ahLst/>
            <a:cxnLst/>
            <a:rect r="r" b="b" t="t" l="l"/>
            <a:pathLst>
              <a:path h="2755728" w="2919530">
                <a:moveTo>
                  <a:pt x="0" y="0"/>
                </a:moveTo>
                <a:lnTo>
                  <a:pt x="2919530" y="0"/>
                </a:lnTo>
                <a:lnTo>
                  <a:pt x="2919530" y="2755727"/>
                </a:lnTo>
                <a:lnTo>
                  <a:pt x="0" y="2755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674" t="-2571" r="-2927" b="-748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0232" y="7212442"/>
            <a:ext cx="5887078" cy="2311886"/>
          </a:xfrm>
          <a:custGeom>
            <a:avLst/>
            <a:gdLst/>
            <a:ahLst/>
            <a:cxnLst/>
            <a:rect r="r" b="b" t="t" l="l"/>
            <a:pathLst>
              <a:path h="2311886" w="5887078">
                <a:moveTo>
                  <a:pt x="0" y="0"/>
                </a:moveTo>
                <a:lnTo>
                  <a:pt x="5887078" y="0"/>
                </a:lnTo>
                <a:lnTo>
                  <a:pt x="5887078" y="2311886"/>
                </a:lnTo>
                <a:lnTo>
                  <a:pt x="0" y="23118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059" t="-5236" r="-4323" b="-895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24819" y="2890845"/>
            <a:ext cx="1165198" cy="304408"/>
          </a:xfrm>
          <a:custGeom>
            <a:avLst/>
            <a:gdLst/>
            <a:ahLst/>
            <a:cxnLst/>
            <a:rect r="r" b="b" t="t" l="l"/>
            <a:pathLst>
              <a:path h="304408" w="1165198">
                <a:moveTo>
                  <a:pt x="0" y="0"/>
                </a:moveTo>
                <a:lnTo>
                  <a:pt x="1165198" y="0"/>
                </a:lnTo>
                <a:lnTo>
                  <a:pt x="1165198" y="304408"/>
                </a:lnTo>
                <a:lnTo>
                  <a:pt x="0" y="3044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94454" y="8216181"/>
            <a:ext cx="1165198" cy="304408"/>
          </a:xfrm>
          <a:custGeom>
            <a:avLst/>
            <a:gdLst/>
            <a:ahLst/>
            <a:cxnLst/>
            <a:rect r="r" b="b" t="t" l="l"/>
            <a:pathLst>
              <a:path h="304408" w="1165198">
                <a:moveTo>
                  <a:pt x="0" y="0"/>
                </a:moveTo>
                <a:lnTo>
                  <a:pt x="1165198" y="0"/>
                </a:lnTo>
                <a:lnTo>
                  <a:pt x="1165198" y="304408"/>
                </a:lnTo>
                <a:lnTo>
                  <a:pt x="0" y="3044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5400000">
            <a:off x="2251297" y="-2376608"/>
            <a:ext cx="1293359" cy="6780566"/>
            <a:chOff x="0" y="0"/>
            <a:chExt cx="272783" cy="14300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2783" cy="1362667"/>
            </a:xfrm>
            <a:custGeom>
              <a:avLst/>
              <a:gdLst/>
              <a:ahLst/>
              <a:cxnLst/>
              <a:rect r="r" b="b" t="t" l="l"/>
              <a:pathLst>
                <a:path h="1362667" w="272783">
                  <a:moveTo>
                    <a:pt x="0" y="122348"/>
                  </a:moveTo>
                  <a:lnTo>
                    <a:pt x="0" y="1091844"/>
                  </a:lnTo>
                  <a:cubicBezTo>
                    <a:pt x="0" y="1171770"/>
                    <a:pt x="22657" y="1250058"/>
                    <a:pt x="65345" y="1317629"/>
                  </a:cubicBezTo>
                  <a:lnTo>
                    <a:pt x="71047" y="1326655"/>
                  </a:lnTo>
                  <a:cubicBezTo>
                    <a:pt x="85209" y="1349073"/>
                    <a:pt x="109875" y="1362667"/>
                    <a:pt x="136391" y="1362667"/>
                  </a:cubicBezTo>
                  <a:cubicBezTo>
                    <a:pt x="162908" y="1362667"/>
                    <a:pt x="187574" y="1349073"/>
                    <a:pt x="201736" y="1326655"/>
                  </a:cubicBezTo>
                  <a:lnTo>
                    <a:pt x="207438" y="1317629"/>
                  </a:lnTo>
                  <a:cubicBezTo>
                    <a:pt x="250125" y="1250058"/>
                    <a:pt x="272783" y="1171770"/>
                    <a:pt x="272783" y="1091844"/>
                  </a:cubicBezTo>
                  <a:lnTo>
                    <a:pt x="272783" y="122348"/>
                  </a:lnTo>
                  <a:cubicBezTo>
                    <a:pt x="272783" y="89899"/>
                    <a:pt x="259893" y="58780"/>
                    <a:pt x="236948" y="35835"/>
                  </a:cubicBezTo>
                  <a:cubicBezTo>
                    <a:pt x="214003" y="12890"/>
                    <a:pt x="182883" y="0"/>
                    <a:pt x="150435" y="0"/>
                  </a:cubicBezTo>
                  <a:lnTo>
                    <a:pt x="122348" y="0"/>
                  </a:lnTo>
                  <a:cubicBezTo>
                    <a:pt x="89899" y="0"/>
                    <a:pt x="58780" y="12890"/>
                    <a:pt x="35835" y="35835"/>
                  </a:cubicBezTo>
                  <a:cubicBezTo>
                    <a:pt x="12890" y="58780"/>
                    <a:pt x="0" y="89899"/>
                    <a:pt x="0" y="1223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1750"/>
              <a:ext cx="272783" cy="123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2150748" y="2566344"/>
            <a:ext cx="1293359" cy="6780566"/>
            <a:chOff x="0" y="0"/>
            <a:chExt cx="272783" cy="14300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2783" cy="1362667"/>
            </a:xfrm>
            <a:custGeom>
              <a:avLst/>
              <a:gdLst/>
              <a:ahLst/>
              <a:cxnLst/>
              <a:rect r="r" b="b" t="t" l="l"/>
              <a:pathLst>
                <a:path h="1362667" w="272783">
                  <a:moveTo>
                    <a:pt x="0" y="122348"/>
                  </a:moveTo>
                  <a:lnTo>
                    <a:pt x="0" y="1091844"/>
                  </a:lnTo>
                  <a:cubicBezTo>
                    <a:pt x="0" y="1171770"/>
                    <a:pt x="22657" y="1250058"/>
                    <a:pt x="65345" y="1317629"/>
                  </a:cubicBezTo>
                  <a:lnTo>
                    <a:pt x="71047" y="1326655"/>
                  </a:lnTo>
                  <a:cubicBezTo>
                    <a:pt x="85209" y="1349073"/>
                    <a:pt x="109875" y="1362667"/>
                    <a:pt x="136391" y="1362667"/>
                  </a:cubicBezTo>
                  <a:cubicBezTo>
                    <a:pt x="162908" y="1362667"/>
                    <a:pt x="187574" y="1349073"/>
                    <a:pt x="201736" y="1326655"/>
                  </a:cubicBezTo>
                  <a:lnTo>
                    <a:pt x="207438" y="1317629"/>
                  </a:lnTo>
                  <a:cubicBezTo>
                    <a:pt x="250125" y="1250058"/>
                    <a:pt x="272783" y="1171770"/>
                    <a:pt x="272783" y="1091844"/>
                  </a:cubicBezTo>
                  <a:lnTo>
                    <a:pt x="272783" y="122348"/>
                  </a:lnTo>
                  <a:cubicBezTo>
                    <a:pt x="272783" y="89899"/>
                    <a:pt x="259893" y="58780"/>
                    <a:pt x="236948" y="35835"/>
                  </a:cubicBezTo>
                  <a:cubicBezTo>
                    <a:pt x="214003" y="12890"/>
                    <a:pt x="182883" y="0"/>
                    <a:pt x="150435" y="0"/>
                  </a:cubicBezTo>
                  <a:lnTo>
                    <a:pt x="122348" y="0"/>
                  </a:lnTo>
                  <a:cubicBezTo>
                    <a:pt x="89899" y="0"/>
                    <a:pt x="58780" y="12890"/>
                    <a:pt x="35835" y="35835"/>
                  </a:cubicBezTo>
                  <a:cubicBezTo>
                    <a:pt x="12890" y="58780"/>
                    <a:pt x="0" y="89899"/>
                    <a:pt x="0" y="1223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1750"/>
              <a:ext cx="272783" cy="123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20232" y="5623569"/>
            <a:ext cx="576747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D72C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SAD </a:t>
            </a:r>
            <a:r>
              <a:rPr lang="en-US" sz="3399">
                <a:solidFill>
                  <a:srgbClr val="2D72C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PATHS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0232" y="695642"/>
            <a:ext cx="576747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D72C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HAPPY </a:t>
            </a:r>
            <a:r>
              <a:rPr lang="en-US" sz="3399">
                <a:solidFill>
                  <a:srgbClr val="2D72C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PATHS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2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3770" y="380974"/>
            <a:ext cx="18730820" cy="939434"/>
            <a:chOff x="0" y="0"/>
            <a:chExt cx="2923390" cy="1466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3390" cy="146621"/>
            </a:xfrm>
            <a:custGeom>
              <a:avLst/>
              <a:gdLst/>
              <a:ahLst/>
              <a:cxnLst/>
              <a:rect r="r" b="b" t="t" l="l"/>
              <a:pathLst>
                <a:path h="146621" w="2923390">
                  <a:moveTo>
                    <a:pt x="0" y="0"/>
                  </a:moveTo>
                  <a:lnTo>
                    <a:pt x="2923390" y="0"/>
                  </a:lnTo>
                  <a:lnTo>
                    <a:pt x="2923390" y="146621"/>
                  </a:lnTo>
                  <a:lnTo>
                    <a:pt x="0" y="1466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923390" cy="203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930354" y="1893814"/>
            <a:ext cx="5427211" cy="3846730"/>
          </a:xfrm>
          <a:custGeom>
            <a:avLst/>
            <a:gdLst/>
            <a:ahLst/>
            <a:cxnLst/>
            <a:rect r="r" b="b" t="t" l="l"/>
            <a:pathLst>
              <a:path h="3846730" w="5427211">
                <a:moveTo>
                  <a:pt x="0" y="0"/>
                </a:moveTo>
                <a:lnTo>
                  <a:pt x="5427211" y="0"/>
                </a:lnTo>
                <a:lnTo>
                  <a:pt x="5427211" y="3846729"/>
                </a:lnTo>
                <a:lnTo>
                  <a:pt x="0" y="3846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8" t="-523" r="-188" b="-99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7372" y="5926892"/>
            <a:ext cx="5224606" cy="3446052"/>
          </a:xfrm>
          <a:custGeom>
            <a:avLst/>
            <a:gdLst/>
            <a:ahLst/>
            <a:cxnLst/>
            <a:rect r="r" b="b" t="t" l="l"/>
            <a:pathLst>
              <a:path h="3446052" w="5224606">
                <a:moveTo>
                  <a:pt x="0" y="0"/>
                </a:moveTo>
                <a:lnTo>
                  <a:pt x="5224606" y="0"/>
                </a:lnTo>
                <a:lnTo>
                  <a:pt x="5224606" y="3446051"/>
                </a:lnTo>
                <a:lnTo>
                  <a:pt x="0" y="3446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6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1917" y="1874764"/>
            <a:ext cx="5240061" cy="2888584"/>
          </a:xfrm>
          <a:custGeom>
            <a:avLst/>
            <a:gdLst/>
            <a:ahLst/>
            <a:cxnLst/>
            <a:rect r="r" b="b" t="t" l="l"/>
            <a:pathLst>
              <a:path h="2888584" w="5240061">
                <a:moveTo>
                  <a:pt x="0" y="0"/>
                </a:moveTo>
                <a:lnTo>
                  <a:pt x="5240061" y="0"/>
                </a:lnTo>
                <a:lnTo>
                  <a:pt x="5240061" y="2888583"/>
                </a:lnTo>
                <a:lnTo>
                  <a:pt x="0" y="2888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887707" y="5653475"/>
            <a:ext cx="7349884" cy="4633525"/>
            <a:chOff x="0" y="0"/>
            <a:chExt cx="9799845" cy="61780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53003" cy="5813998"/>
            </a:xfrm>
            <a:custGeom>
              <a:avLst/>
              <a:gdLst/>
              <a:ahLst/>
              <a:cxnLst/>
              <a:rect r="r" b="b" t="t" l="l"/>
              <a:pathLst>
                <a:path h="5813998" w="5053003">
                  <a:moveTo>
                    <a:pt x="0" y="0"/>
                  </a:moveTo>
                  <a:lnTo>
                    <a:pt x="5053003" y="0"/>
                  </a:lnTo>
                  <a:lnTo>
                    <a:pt x="5053003" y="5813998"/>
                  </a:lnTo>
                  <a:lnTo>
                    <a:pt x="0" y="5813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286313" y="151119"/>
              <a:ext cx="5513533" cy="6026915"/>
            </a:xfrm>
            <a:custGeom>
              <a:avLst/>
              <a:gdLst/>
              <a:ahLst/>
              <a:cxnLst/>
              <a:rect r="r" b="b" t="t" l="l"/>
              <a:pathLst>
                <a:path h="6026915" w="5513533">
                  <a:moveTo>
                    <a:pt x="0" y="0"/>
                  </a:moveTo>
                  <a:lnTo>
                    <a:pt x="5513532" y="0"/>
                  </a:lnTo>
                  <a:lnTo>
                    <a:pt x="5513532" y="6026915"/>
                  </a:lnTo>
                  <a:lnTo>
                    <a:pt x="0" y="6026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27146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47678" y="5003984"/>
              <a:ext cx="2833171" cy="5594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1"/>
                </a:lnSpc>
                <a:spcBef>
                  <a:spcPct val="0"/>
                </a:spcBef>
              </a:pPr>
              <a:r>
                <a:rPr lang="en-US" sz="2486">
                  <a:solidFill>
                    <a:srgbClr val="FFFFFF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SWORD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120698" y="5003984"/>
              <a:ext cx="2833171" cy="5594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1"/>
                </a:lnSpc>
                <a:spcBef>
                  <a:spcPct val="0"/>
                </a:spcBef>
              </a:pPr>
              <a:r>
                <a:rPr lang="en-US" sz="2486">
                  <a:solidFill>
                    <a:srgbClr val="FFFFFF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MARTY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636418" y="2878424"/>
              <a:ext cx="2833171" cy="337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5"/>
                </a:lnSpc>
                <a:spcBef>
                  <a:spcPct val="0"/>
                </a:spcBef>
              </a:pPr>
              <a:r>
                <a:rPr lang="en-US" sz="1539">
                  <a:solidFill>
                    <a:srgbClr val="FFFFFF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VS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573320" y="7713035"/>
            <a:ext cx="4246073" cy="531776"/>
          </a:xfrm>
          <a:custGeom>
            <a:avLst/>
            <a:gdLst/>
            <a:ahLst/>
            <a:cxnLst/>
            <a:rect r="r" b="b" t="t" l="l"/>
            <a:pathLst>
              <a:path h="531776" w="4246073">
                <a:moveTo>
                  <a:pt x="0" y="0"/>
                </a:moveTo>
                <a:lnTo>
                  <a:pt x="4246073" y="0"/>
                </a:lnTo>
                <a:lnTo>
                  <a:pt x="4246073" y="531776"/>
                </a:lnTo>
                <a:lnTo>
                  <a:pt x="0" y="5317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477" t="-20187" r="0" b="-1379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573320" y="8440718"/>
            <a:ext cx="4246073" cy="521448"/>
          </a:xfrm>
          <a:custGeom>
            <a:avLst/>
            <a:gdLst/>
            <a:ahLst/>
            <a:cxnLst/>
            <a:rect r="r" b="b" t="t" l="l"/>
            <a:pathLst>
              <a:path h="521448" w="4246073">
                <a:moveTo>
                  <a:pt x="0" y="0"/>
                </a:moveTo>
                <a:lnTo>
                  <a:pt x="4246073" y="0"/>
                </a:lnTo>
                <a:lnTo>
                  <a:pt x="4246073" y="521448"/>
                </a:lnTo>
                <a:lnTo>
                  <a:pt x="0" y="5214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731705" y="1640532"/>
            <a:ext cx="5784206" cy="4831612"/>
          </a:xfrm>
          <a:custGeom>
            <a:avLst/>
            <a:gdLst/>
            <a:ahLst/>
            <a:cxnLst/>
            <a:rect r="r" b="b" t="t" l="l"/>
            <a:pathLst>
              <a:path h="4831612" w="5784206">
                <a:moveTo>
                  <a:pt x="0" y="0"/>
                </a:moveTo>
                <a:lnTo>
                  <a:pt x="5784206" y="0"/>
                </a:lnTo>
                <a:lnTo>
                  <a:pt x="5784206" y="4831611"/>
                </a:lnTo>
                <a:lnTo>
                  <a:pt x="0" y="48316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24069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43722" y="555733"/>
            <a:ext cx="622274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D72C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CAMEOS &amp; GEMS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8066" y="4883021"/>
            <a:ext cx="4903218" cy="83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71"/>
              </a:lnSpc>
            </a:pPr>
            <a:r>
              <a:rPr lang="en-US" sz="2408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PROCRASTINATION</a:t>
            </a:r>
          </a:p>
          <a:p>
            <a:pPr algn="r">
              <a:lnSpc>
                <a:spcPts val="3371"/>
              </a:lnSpc>
              <a:spcBef>
                <a:spcPct val="0"/>
              </a:spcBef>
            </a:pPr>
            <a:r>
              <a:rPr lang="en-US" sz="2408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SCREENS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87869" y="6424518"/>
            <a:ext cx="4903218" cy="83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71"/>
              </a:lnSpc>
            </a:pPr>
            <a:r>
              <a:rPr lang="en-US" sz="2408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&amp; SOME</a:t>
            </a:r>
          </a:p>
          <a:p>
            <a:pPr algn="r">
              <a:lnSpc>
                <a:spcPts val="3371"/>
              </a:lnSpc>
              <a:spcBef>
                <a:spcPct val="0"/>
              </a:spcBef>
            </a:pPr>
            <a:r>
              <a:rPr lang="en-US" sz="2408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BRAIN-ROT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2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7440" y="2286127"/>
            <a:ext cx="6097142" cy="6356158"/>
            <a:chOff x="0" y="0"/>
            <a:chExt cx="8129523" cy="8474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3641107"/>
              <a:ext cx="8129523" cy="4833770"/>
            </a:xfrm>
            <a:custGeom>
              <a:avLst/>
              <a:gdLst/>
              <a:ahLst/>
              <a:cxnLst/>
              <a:rect r="r" b="b" t="t" l="l"/>
              <a:pathLst>
                <a:path h="4833770" w="8129523">
                  <a:moveTo>
                    <a:pt x="0" y="0"/>
                  </a:moveTo>
                  <a:lnTo>
                    <a:pt x="8129523" y="0"/>
                  </a:lnTo>
                  <a:lnTo>
                    <a:pt x="8129523" y="4833770"/>
                  </a:lnTo>
                  <a:lnTo>
                    <a:pt x="0" y="4833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257" t="-2406" r="-3724" b="-5997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42116" y="0"/>
              <a:ext cx="5845290" cy="2779562"/>
            </a:xfrm>
            <a:custGeom>
              <a:avLst/>
              <a:gdLst/>
              <a:ahLst/>
              <a:cxnLst/>
              <a:rect r="r" b="b" t="t" l="l"/>
              <a:pathLst>
                <a:path h="2779562" w="5845290">
                  <a:moveTo>
                    <a:pt x="0" y="0"/>
                  </a:moveTo>
                  <a:lnTo>
                    <a:pt x="5845291" y="0"/>
                  </a:lnTo>
                  <a:lnTo>
                    <a:pt x="5845291" y="2779562"/>
                  </a:lnTo>
                  <a:lnTo>
                    <a:pt x="0" y="2779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9" t="-7379" r="0" b="-4498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3470750">
            <a:off x="4781406" y="4180948"/>
            <a:ext cx="1216786" cy="704215"/>
          </a:xfrm>
          <a:custGeom>
            <a:avLst/>
            <a:gdLst/>
            <a:ahLst/>
            <a:cxnLst/>
            <a:rect r="r" b="b" t="t" l="l"/>
            <a:pathLst>
              <a:path h="704215" w="1216786">
                <a:moveTo>
                  <a:pt x="0" y="0"/>
                </a:moveTo>
                <a:lnTo>
                  <a:pt x="1216786" y="0"/>
                </a:lnTo>
                <a:lnTo>
                  <a:pt x="1216786" y="704214"/>
                </a:lnTo>
                <a:lnTo>
                  <a:pt x="0" y="70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11964" y="2304282"/>
            <a:ext cx="3382681" cy="2084672"/>
          </a:xfrm>
          <a:custGeom>
            <a:avLst/>
            <a:gdLst/>
            <a:ahLst/>
            <a:cxnLst/>
            <a:rect r="r" b="b" t="t" l="l"/>
            <a:pathLst>
              <a:path h="2084672" w="3382681">
                <a:moveTo>
                  <a:pt x="0" y="0"/>
                </a:moveTo>
                <a:lnTo>
                  <a:pt x="3382681" y="0"/>
                </a:lnTo>
                <a:lnTo>
                  <a:pt x="3382681" y="2084672"/>
                </a:lnTo>
                <a:lnTo>
                  <a:pt x="0" y="2084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684" r="-50" b="-402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57939" y="5035113"/>
            <a:ext cx="4690730" cy="3625328"/>
          </a:xfrm>
          <a:custGeom>
            <a:avLst/>
            <a:gdLst/>
            <a:ahLst/>
            <a:cxnLst/>
            <a:rect r="r" b="b" t="t" l="l"/>
            <a:pathLst>
              <a:path h="3625328" w="4690730">
                <a:moveTo>
                  <a:pt x="0" y="0"/>
                </a:moveTo>
                <a:lnTo>
                  <a:pt x="4690731" y="0"/>
                </a:lnTo>
                <a:lnTo>
                  <a:pt x="4690731" y="3625327"/>
                </a:lnTo>
                <a:lnTo>
                  <a:pt x="0" y="36253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514" t="-9728" r="-4271" b="-792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470750">
            <a:off x="9741303" y="4246383"/>
            <a:ext cx="1162233" cy="672642"/>
          </a:xfrm>
          <a:custGeom>
            <a:avLst/>
            <a:gdLst/>
            <a:ahLst/>
            <a:cxnLst/>
            <a:rect r="r" b="b" t="t" l="l"/>
            <a:pathLst>
              <a:path h="672642" w="1162233">
                <a:moveTo>
                  <a:pt x="0" y="0"/>
                </a:moveTo>
                <a:lnTo>
                  <a:pt x="1162233" y="0"/>
                </a:lnTo>
                <a:lnTo>
                  <a:pt x="1162233" y="672642"/>
                </a:lnTo>
                <a:lnTo>
                  <a:pt x="0" y="672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79019" y="2364805"/>
            <a:ext cx="5581541" cy="1963626"/>
          </a:xfrm>
          <a:custGeom>
            <a:avLst/>
            <a:gdLst/>
            <a:ahLst/>
            <a:cxnLst/>
            <a:rect r="r" b="b" t="t" l="l"/>
            <a:pathLst>
              <a:path h="1963626" w="5581541">
                <a:moveTo>
                  <a:pt x="0" y="0"/>
                </a:moveTo>
                <a:lnTo>
                  <a:pt x="5581541" y="0"/>
                </a:lnTo>
                <a:lnTo>
                  <a:pt x="5581541" y="1963626"/>
                </a:lnTo>
                <a:lnTo>
                  <a:pt x="0" y="19636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021" t="-12131" r="-3753" b="-1541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79019" y="5035113"/>
            <a:ext cx="5581541" cy="3625328"/>
          </a:xfrm>
          <a:custGeom>
            <a:avLst/>
            <a:gdLst/>
            <a:ahLst/>
            <a:cxnLst/>
            <a:rect r="r" b="b" t="t" l="l"/>
            <a:pathLst>
              <a:path h="3625328" w="5581541">
                <a:moveTo>
                  <a:pt x="0" y="0"/>
                </a:moveTo>
                <a:lnTo>
                  <a:pt x="5581541" y="0"/>
                </a:lnTo>
                <a:lnTo>
                  <a:pt x="5581541" y="3625327"/>
                </a:lnTo>
                <a:lnTo>
                  <a:pt x="0" y="36253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589" t="-7544" r="-15711" b="-1384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7344234">
            <a:off x="13222185" y="4084238"/>
            <a:ext cx="1287999" cy="745429"/>
          </a:xfrm>
          <a:custGeom>
            <a:avLst/>
            <a:gdLst/>
            <a:ahLst/>
            <a:cxnLst/>
            <a:rect r="r" b="b" t="t" l="l"/>
            <a:pathLst>
              <a:path h="745429" w="1287999">
                <a:moveTo>
                  <a:pt x="0" y="745429"/>
                </a:moveTo>
                <a:lnTo>
                  <a:pt x="1287998" y="745429"/>
                </a:lnTo>
                <a:lnTo>
                  <a:pt x="1287998" y="0"/>
                </a:lnTo>
                <a:lnTo>
                  <a:pt x="0" y="0"/>
                </a:lnTo>
                <a:lnTo>
                  <a:pt x="0" y="74542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470750">
            <a:off x="4781406" y="4180948"/>
            <a:ext cx="1216786" cy="704215"/>
          </a:xfrm>
          <a:custGeom>
            <a:avLst/>
            <a:gdLst/>
            <a:ahLst/>
            <a:cxnLst/>
            <a:rect r="r" b="b" t="t" l="l"/>
            <a:pathLst>
              <a:path h="704215" w="1216786">
                <a:moveTo>
                  <a:pt x="0" y="0"/>
                </a:moveTo>
                <a:lnTo>
                  <a:pt x="1216786" y="0"/>
                </a:lnTo>
                <a:lnTo>
                  <a:pt x="1216786" y="704214"/>
                </a:lnTo>
                <a:lnTo>
                  <a:pt x="0" y="70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3470750">
            <a:off x="9741303" y="4246383"/>
            <a:ext cx="1162233" cy="672642"/>
          </a:xfrm>
          <a:custGeom>
            <a:avLst/>
            <a:gdLst/>
            <a:ahLst/>
            <a:cxnLst/>
            <a:rect r="r" b="b" t="t" l="l"/>
            <a:pathLst>
              <a:path h="672642" w="1162233">
                <a:moveTo>
                  <a:pt x="0" y="0"/>
                </a:moveTo>
                <a:lnTo>
                  <a:pt x="1162233" y="0"/>
                </a:lnTo>
                <a:lnTo>
                  <a:pt x="1162233" y="672642"/>
                </a:lnTo>
                <a:lnTo>
                  <a:pt x="0" y="672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7344234">
            <a:off x="13222185" y="4084238"/>
            <a:ext cx="1287999" cy="745429"/>
          </a:xfrm>
          <a:custGeom>
            <a:avLst/>
            <a:gdLst/>
            <a:ahLst/>
            <a:cxnLst/>
            <a:rect r="r" b="b" t="t" l="l"/>
            <a:pathLst>
              <a:path h="745429" w="1287999">
                <a:moveTo>
                  <a:pt x="0" y="745429"/>
                </a:moveTo>
                <a:lnTo>
                  <a:pt x="1287998" y="745429"/>
                </a:lnTo>
                <a:lnTo>
                  <a:pt x="1287998" y="0"/>
                </a:lnTo>
                <a:lnTo>
                  <a:pt x="0" y="0"/>
                </a:lnTo>
                <a:lnTo>
                  <a:pt x="0" y="74542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0" y="558983"/>
            <a:ext cx="18288000" cy="939434"/>
            <a:chOff x="0" y="0"/>
            <a:chExt cx="2854277" cy="1466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54277" cy="146621"/>
            </a:xfrm>
            <a:custGeom>
              <a:avLst/>
              <a:gdLst/>
              <a:ahLst/>
              <a:cxnLst/>
              <a:rect r="r" b="b" t="t" l="l"/>
              <a:pathLst>
                <a:path h="146621" w="2854277">
                  <a:moveTo>
                    <a:pt x="0" y="0"/>
                  </a:moveTo>
                  <a:lnTo>
                    <a:pt x="2854277" y="0"/>
                  </a:lnTo>
                  <a:lnTo>
                    <a:pt x="2854277" y="146621"/>
                  </a:lnTo>
                  <a:lnTo>
                    <a:pt x="0" y="1466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854277" cy="203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752576" y="662209"/>
            <a:ext cx="8782849" cy="65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9"/>
              </a:lnSpc>
              <a:spcBef>
                <a:spcPct val="0"/>
              </a:spcBef>
            </a:pPr>
            <a:r>
              <a:rPr lang="en-US" sz="3842">
                <a:solidFill>
                  <a:srgbClr val="2D72C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BUILT-IN WORK APPS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00196" y="8983217"/>
            <a:ext cx="1551630" cy="421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sz="2443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TEAMS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82652" y="8983217"/>
            <a:ext cx="1241304" cy="421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sz="2443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ZOOM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83649" y="8983217"/>
            <a:ext cx="2172282" cy="421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sz="2443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OUTLOOK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673407"/>
          </a:xfrm>
          <a:custGeom>
            <a:avLst/>
            <a:gdLst/>
            <a:ahLst/>
            <a:cxnLst/>
            <a:rect r="r" b="b" t="t" l="l"/>
            <a:pathLst>
              <a:path h="12673407" w="18288000">
                <a:moveTo>
                  <a:pt x="0" y="0"/>
                </a:moveTo>
                <a:lnTo>
                  <a:pt x="18288000" y="0"/>
                </a:lnTo>
                <a:lnTo>
                  <a:pt x="18288000" y="12673407"/>
                </a:lnTo>
                <a:lnTo>
                  <a:pt x="0" y="12673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5" r="0" b="-28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658517"/>
            <a:ext cx="18288000" cy="628483"/>
          </a:xfrm>
          <a:custGeom>
            <a:avLst/>
            <a:gdLst/>
            <a:ahLst/>
            <a:cxnLst/>
            <a:rect r="r" b="b" t="t" l="l"/>
            <a:pathLst>
              <a:path h="628483" w="18288000">
                <a:moveTo>
                  <a:pt x="0" y="0"/>
                </a:moveTo>
                <a:lnTo>
                  <a:pt x="18288000" y="0"/>
                </a:lnTo>
                <a:lnTo>
                  <a:pt x="18288000" y="628483"/>
                </a:lnTo>
                <a:lnTo>
                  <a:pt x="0" y="628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79542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607657" y="2699024"/>
            <a:ext cx="9072686" cy="6959493"/>
            <a:chOff x="0" y="0"/>
            <a:chExt cx="10596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9600" cy="812800"/>
            </a:xfrm>
            <a:custGeom>
              <a:avLst/>
              <a:gdLst/>
              <a:ahLst/>
              <a:cxnLst/>
              <a:rect r="r" b="b" t="t" l="l"/>
              <a:pathLst>
                <a:path h="812800" w="1059600">
                  <a:moveTo>
                    <a:pt x="19626" y="0"/>
                  </a:moveTo>
                  <a:lnTo>
                    <a:pt x="1039974" y="0"/>
                  </a:lnTo>
                  <a:cubicBezTo>
                    <a:pt x="1050813" y="0"/>
                    <a:pt x="1059600" y="8787"/>
                    <a:pt x="1059600" y="19626"/>
                  </a:cubicBezTo>
                  <a:lnTo>
                    <a:pt x="1059600" y="793174"/>
                  </a:lnTo>
                  <a:cubicBezTo>
                    <a:pt x="1059600" y="804013"/>
                    <a:pt x="1050813" y="812800"/>
                    <a:pt x="1039974" y="812800"/>
                  </a:cubicBezTo>
                  <a:lnTo>
                    <a:pt x="19626" y="812800"/>
                  </a:lnTo>
                  <a:cubicBezTo>
                    <a:pt x="8787" y="812800"/>
                    <a:pt x="0" y="804013"/>
                    <a:pt x="0" y="793174"/>
                  </a:cubicBezTo>
                  <a:lnTo>
                    <a:pt x="0" y="19626"/>
                  </a:lnTo>
                  <a:cubicBezTo>
                    <a:pt x="0" y="8787"/>
                    <a:pt x="8787" y="0"/>
                    <a:pt x="1962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449" r="0" b="-344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836722" y="8359587"/>
            <a:ext cx="1275339" cy="697958"/>
            <a:chOff x="0" y="0"/>
            <a:chExt cx="768261" cy="4204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68261" cy="420448"/>
            </a:xfrm>
            <a:custGeom>
              <a:avLst/>
              <a:gdLst/>
              <a:ahLst/>
              <a:cxnLst/>
              <a:rect r="r" b="b" t="t" l="l"/>
              <a:pathLst>
                <a:path h="420448" w="768261">
                  <a:moveTo>
                    <a:pt x="0" y="0"/>
                  </a:moveTo>
                  <a:lnTo>
                    <a:pt x="768261" y="0"/>
                  </a:lnTo>
                  <a:lnTo>
                    <a:pt x="768261" y="420448"/>
                  </a:lnTo>
                  <a:lnTo>
                    <a:pt x="0" y="420448"/>
                  </a:lnTo>
                  <a:close/>
                </a:path>
              </a:pathLst>
            </a:custGeom>
            <a:blipFill>
              <a:blip r:embed="rId4"/>
              <a:stretch>
                <a:fillRect l="0" t="-10870" r="0" b="-1087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209258" y="8437344"/>
            <a:ext cx="979625" cy="1035271"/>
          </a:xfrm>
          <a:custGeom>
            <a:avLst/>
            <a:gdLst/>
            <a:ahLst/>
            <a:cxnLst/>
            <a:rect r="r" b="b" t="t" l="l"/>
            <a:pathLst>
              <a:path h="1035271" w="979625">
                <a:moveTo>
                  <a:pt x="0" y="0"/>
                </a:moveTo>
                <a:lnTo>
                  <a:pt x="979625" y="0"/>
                </a:lnTo>
                <a:lnTo>
                  <a:pt x="979625" y="1035270"/>
                </a:lnTo>
                <a:lnTo>
                  <a:pt x="0" y="1035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78095" y="8620561"/>
            <a:ext cx="922393" cy="873968"/>
          </a:xfrm>
          <a:custGeom>
            <a:avLst/>
            <a:gdLst/>
            <a:ahLst/>
            <a:cxnLst/>
            <a:rect r="r" b="b" t="t" l="l"/>
            <a:pathLst>
              <a:path h="873968" w="922393">
                <a:moveTo>
                  <a:pt x="0" y="0"/>
                </a:moveTo>
                <a:lnTo>
                  <a:pt x="922393" y="0"/>
                </a:lnTo>
                <a:lnTo>
                  <a:pt x="922393" y="873968"/>
                </a:lnTo>
                <a:lnTo>
                  <a:pt x="0" y="8739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723789" y="7732405"/>
            <a:ext cx="1774975" cy="710945"/>
            <a:chOff x="0" y="0"/>
            <a:chExt cx="10047337" cy="40243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048607" cy="4024340"/>
            </a:xfrm>
            <a:custGeom>
              <a:avLst/>
              <a:gdLst/>
              <a:ahLst/>
              <a:cxnLst/>
              <a:rect r="r" b="b" t="t" l="l"/>
              <a:pathLst>
                <a:path h="4024340" w="10048607">
                  <a:moveTo>
                    <a:pt x="9470619" y="0"/>
                  </a:moveTo>
                  <a:lnTo>
                    <a:pt x="576717" y="0"/>
                  </a:lnTo>
                  <a:cubicBezTo>
                    <a:pt x="257212" y="0"/>
                    <a:pt x="0" y="103023"/>
                    <a:pt x="0" y="230997"/>
                  </a:cubicBezTo>
                  <a:lnTo>
                    <a:pt x="0" y="3794148"/>
                  </a:lnTo>
                  <a:cubicBezTo>
                    <a:pt x="0" y="3921317"/>
                    <a:pt x="257212" y="4024340"/>
                    <a:pt x="576717" y="4024340"/>
                  </a:cubicBezTo>
                  <a:lnTo>
                    <a:pt x="9472630" y="4024340"/>
                  </a:lnTo>
                  <a:cubicBezTo>
                    <a:pt x="9790125" y="4024340"/>
                    <a:pt x="10048607" y="3921317"/>
                    <a:pt x="10048607" y="3793343"/>
                  </a:cubicBezTo>
                  <a:lnTo>
                    <a:pt x="10048607" y="230997"/>
                  </a:lnTo>
                  <a:cubicBezTo>
                    <a:pt x="10047336" y="103023"/>
                    <a:pt x="9790125" y="0"/>
                    <a:pt x="9470619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1062" r="0" b="-1106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566521" y="8620561"/>
            <a:ext cx="1359679" cy="729995"/>
            <a:chOff x="0" y="0"/>
            <a:chExt cx="11827428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828698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828698">
                  <a:moveTo>
                    <a:pt x="11148533" y="0"/>
                  </a:moveTo>
                  <a:lnTo>
                    <a:pt x="678894" y="0"/>
                  </a:lnTo>
                  <a:cubicBezTo>
                    <a:pt x="302782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302782" y="6350000"/>
                    <a:pt x="678894" y="6350000"/>
                  </a:cubicBezTo>
                  <a:lnTo>
                    <a:pt x="11150900" y="6350000"/>
                  </a:lnTo>
                  <a:cubicBezTo>
                    <a:pt x="11524646" y="6350000"/>
                    <a:pt x="11828698" y="6187440"/>
                    <a:pt x="11828698" y="5985510"/>
                  </a:cubicBezTo>
                  <a:lnTo>
                    <a:pt x="11828698" y="364490"/>
                  </a:lnTo>
                  <a:cubicBezTo>
                    <a:pt x="11827428" y="162560"/>
                    <a:pt x="11524646" y="0"/>
                    <a:pt x="11148533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21673" r="0" b="-21673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699071" y="7614300"/>
            <a:ext cx="721767" cy="745287"/>
            <a:chOff x="0" y="0"/>
            <a:chExt cx="5664597" cy="58491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65867" cy="5849184"/>
            </a:xfrm>
            <a:custGeom>
              <a:avLst/>
              <a:gdLst/>
              <a:ahLst/>
              <a:cxnLst/>
              <a:rect r="r" b="b" t="t" l="l"/>
              <a:pathLst>
                <a:path h="5849184" w="5665867">
                  <a:moveTo>
                    <a:pt x="5339449" y="0"/>
                  </a:moveTo>
                  <a:lnTo>
                    <a:pt x="325148" y="0"/>
                  </a:lnTo>
                  <a:cubicBezTo>
                    <a:pt x="145014" y="0"/>
                    <a:pt x="0" y="149739"/>
                    <a:pt x="0" y="335743"/>
                  </a:cubicBezTo>
                  <a:lnTo>
                    <a:pt x="0" y="5514611"/>
                  </a:lnTo>
                  <a:cubicBezTo>
                    <a:pt x="0" y="5699445"/>
                    <a:pt x="145014" y="5849184"/>
                    <a:pt x="325148" y="5849184"/>
                  </a:cubicBezTo>
                  <a:lnTo>
                    <a:pt x="5340582" y="5849184"/>
                  </a:lnTo>
                  <a:cubicBezTo>
                    <a:pt x="5519583" y="5849184"/>
                    <a:pt x="5665867" y="5699445"/>
                    <a:pt x="5665867" y="5513440"/>
                  </a:cubicBezTo>
                  <a:lnTo>
                    <a:pt x="5665867" y="335743"/>
                  </a:lnTo>
                  <a:cubicBezTo>
                    <a:pt x="5664596" y="149739"/>
                    <a:pt x="5519583" y="0"/>
                    <a:pt x="5339449" y="0"/>
                  </a:cubicBezTo>
                  <a:close/>
                </a:path>
              </a:pathLst>
            </a:custGeom>
            <a:blipFill>
              <a:blip r:embed="rId9"/>
              <a:stretch>
                <a:fillRect l="-1617" t="0" r="-1617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566521" y="7880485"/>
            <a:ext cx="1291259" cy="556858"/>
            <a:chOff x="0" y="0"/>
            <a:chExt cx="14724563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725833" cy="6350000"/>
            </a:xfrm>
            <a:custGeom>
              <a:avLst/>
              <a:gdLst/>
              <a:ahLst/>
              <a:cxnLst/>
              <a:rect r="r" b="b" t="t" l="l"/>
              <a:pathLst>
                <a:path h="6350000" w="14725833">
                  <a:moveTo>
                    <a:pt x="13879373" y="0"/>
                  </a:moveTo>
                  <a:lnTo>
                    <a:pt x="845190" y="0"/>
                  </a:lnTo>
                  <a:cubicBezTo>
                    <a:pt x="376949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376949" y="6350000"/>
                    <a:pt x="845190" y="6350000"/>
                  </a:cubicBezTo>
                  <a:lnTo>
                    <a:pt x="13882319" y="6350000"/>
                  </a:lnTo>
                  <a:cubicBezTo>
                    <a:pt x="14347614" y="6350000"/>
                    <a:pt x="14725833" y="6187440"/>
                    <a:pt x="14725833" y="5985510"/>
                  </a:cubicBezTo>
                  <a:lnTo>
                    <a:pt x="14725833" y="364490"/>
                  </a:lnTo>
                  <a:cubicBezTo>
                    <a:pt x="14724563" y="162560"/>
                    <a:pt x="14347614" y="0"/>
                    <a:pt x="13879373" y="0"/>
                  </a:cubicBezTo>
                  <a:close/>
                </a:path>
              </a:pathLst>
            </a:custGeom>
            <a:blipFill>
              <a:blip r:embed="rId10"/>
              <a:stretch>
                <a:fillRect l="-948" t="0" r="-948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428398" y="8484314"/>
            <a:ext cx="1010214" cy="1010214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11"/>
              <a:stretch>
                <a:fillRect l="-16396" t="0" r="-16396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053288" y="3532952"/>
            <a:ext cx="1090712" cy="979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b="true" sz="5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DAHCpso9N3U</dc:identifier>
  <dcterms:modified xsi:type="dcterms:W3CDTF">2011-08-01T06:04:30Z</dcterms:modified>
  <cp:revision>1</cp:revision>
  <dc:title>LIAR... CHEATER... FIRED.</dc:title>
</cp:coreProperties>
</file>